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00-4CA8-877B-9DA75B9DB9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9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32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29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498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9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0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9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8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7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8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50C75-FDB6-4186-8626-DE195F31BC69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F75B7-94C2-450A-8ACD-C2274C143F2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54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1201" y="355938"/>
            <a:ext cx="73356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pc="-300" dirty="0">
                <a:solidFill>
                  <a:schemeClr val="tx2"/>
                </a:solidFill>
                <a:latin typeface="Century Gothic" pitchFamily="34" charset="0"/>
              </a:rPr>
              <a:t>premium</a:t>
            </a:r>
            <a:r>
              <a:rPr lang="en-US" sz="6000" spc="-300" dirty="0">
                <a:solidFill>
                  <a:schemeClr val="tx2"/>
                </a:solidFill>
                <a:latin typeface="Century Gothic" pitchFamily="34" charset="0"/>
              </a:rPr>
              <a:t> powerpoint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1380" y="1600201"/>
            <a:ext cx="378982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-300" dirty="0">
                <a:latin typeface="Century Gothic" pitchFamily="34" charset="0"/>
              </a:rPr>
              <a:t>imperdiet </a:t>
            </a:r>
            <a:r>
              <a:rPr lang="en-US" sz="4000" spc="-300" dirty="0" err="1">
                <a:latin typeface="Century Gothic" pitchFamily="34" charset="0"/>
              </a:rPr>
              <a:t>nunc</a:t>
            </a:r>
            <a:r>
              <a:rPr lang="en-US" sz="4000" spc="-300" dirty="0">
                <a:latin typeface="Century Gothic" pitchFamily="34" charset="0"/>
              </a:rPr>
              <a:t> </a:t>
            </a:r>
          </a:p>
          <a:p>
            <a:r>
              <a:rPr lang="en-US" sz="4000" b="1" spc="-300" dirty="0" err="1">
                <a:solidFill>
                  <a:srgbClr val="C00000"/>
                </a:solidFill>
                <a:latin typeface="Century Gothic" pitchFamily="34" charset="0"/>
              </a:rPr>
              <a:t>pulvinar</a:t>
            </a:r>
            <a:r>
              <a:rPr lang="en-US" sz="4000" spc="-300" dirty="0">
                <a:solidFill>
                  <a:srgbClr val="C00000"/>
                </a:solidFill>
                <a:latin typeface="Century Gothic" pitchFamily="34" charset="0"/>
              </a:rPr>
              <a:t> </a:t>
            </a:r>
            <a:r>
              <a:rPr lang="en-US" sz="4000" spc="-300" dirty="0">
                <a:latin typeface="Century Gothic" pitchFamily="34" charset="0"/>
              </a:rPr>
              <a:t>at </a:t>
            </a:r>
            <a:r>
              <a:rPr lang="en-US" sz="4000" spc="-300" dirty="0" err="1">
                <a:latin typeface="Century Gothic" pitchFamily="34" charset="0"/>
              </a:rPr>
              <a:t>vel</a:t>
            </a:r>
            <a:r>
              <a:rPr lang="en-US" sz="4000" spc="-300" dirty="0">
                <a:latin typeface="Century Gothic" pitchFamily="34" charset="0"/>
              </a:rPr>
              <a:t> </a:t>
            </a:r>
          </a:p>
          <a:p>
            <a:r>
              <a:rPr lang="en-US" sz="4000" b="1" spc="-300" dirty="0">
                <a:solidFill>
                  <a:schemeClr val="tx2"/>
                </a:solidFill>
                <a:latin typeface="Century Gothic" pitchFamily="34" charset="0"/>
              </a:rPr>
              <a:t>dui non </a:t>
            </a:r>
            <a:r>
              <a:rPr lang="en-US" sz="4000" b="1" spc="-300" dirty="0" err="1">
                <a:solidFill>
                  <a:schemeClr val="tx2"/>
                </a:solidFill>
                <a:latin typeface="Century Gothic" pitchFamily="34" charset="0"/>
              </a:rPr>
              <a:t>placerat</a:t>
            </a:r>
            <a:r>
              <a:rPr lang="en-US" sz="4000" b="1" spc="-300" dirty="0">
                <a:solidFill>
                  <a:schemeClr val="tx2"/>
                </a:solidFill>
                <a:latin typeface="Century Gothic" pitchFamily="34" charset="0"/>
              </a:rPr>
              <a:t> </a:t>
            </a:r>
          </a:p>
          <a:p>
            <a:r>
              <a:rPr lang="en-US" sz="4000" spc="-300" dirty="0" err="1">
                <a:latin typeface="Century Gothic" pitchFamily="34" charset="0"/>
              </a:rPr>
              <a:t>varius</a:t>
            </a:r>
            <a:r>
              <a:rPr lang="en-US" sz="4000" spc="-300" dirty="0">
                <a:latin typeface="Century Gothic" pitchFamily="34" charset="0"/>
              </a:rPr>
              <a:t> </a:t>
            </a:r>
            <a:r>
              <a:rPr lang="en-US" sz="4000" spc="-300" dirty="0" err="1">
                <a:latin typeface="Century Gothic" pitchFamily="34" charset="0"/>
              </a:rPr>
              <a:t>cras</a:t>
            </a:r>
            <a:r>
              <a:rPr lang="en-US" sz="4000" spc="-300" dirty="0">
                <a:latin typeface="Century Gothic" pitchFamily="34" charset="0"/>
              </a:rPr>
              <a:t> </a:t>
            </a:r>
          </a:p>
          <a:p>
            <a:r>
              <a:rPr lang="en-US" sz="4000" spc="-300" dirty="0" err="1">
                <a:latin typeface="Century Gothic" pitchFamily="34" charset="0"/>
              </a:rPr>
              <a:t>euismod</a:t>
            </a:r>
            <a:r>
              <a:rPr lang="en-US" sz="4000" spc="-300" dirty="0">
                <a:latin typeface="Century Gothic" pitchFamily="34" charset="0"/>
              </a:rPr>
              <a:t> </a:t>
            </a:r>
            <a:r>
              <a:rPr lang="en-US" sz="4000" spc="-300" dirty="0" err="1">
                <a:latin typeface="Century Gothic" pitchFamily="34" charset="0"/>
              </a:rPr>
              <a:t>sem</a:t>
            </a:r>
            <a:r>
              <a:rPr lang="en-US" sz="4000" spc="-300" dirty="0">
                <a:latin typeface="Century Gothic" pitchFamily="34" charset="0"/>
              </a:rPr>
              <a:t> sit </a:t>
            </a:r>
          </a:p>
        </p:txBody>
      </p:sp>
    </p:spTree>
    <p:extLst>
      <p:ext uri="{BB962C8B-B14F-4D97-AF65-F5344CB8AC3E}">
        <p14:creationId xmlns:p14="http://schemas.microsoft.com/office/powerpoint/2010/main" val="303314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0"/>
            <a:ext cx="774382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0" y="381000"/>
            <a:ext cx="3358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 err="1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Inhalts</a:t>
            </a:r>
            <a:r>
              <a:rPr lang="en-US" sz="4000" b="1" spc="-250" dirty="0" err="1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angabe</a:t>
            </a:r>
            <a:endParaRPr lang="en-US" sz="4000" b="1" spc="-250" dirty="0">
              <a:solidFill>
                <a:srgbClr val="C00000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1003042"/>
            <a:ext cx="5943600" cy="5016758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ante.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ante.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1" y="1219200"/>
            <a:ext cx="176767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0"/>
            <a:ext cx="77152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1" y="381000"/>
            <a:ext cx="2244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 err="1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Einleitung</a:t>
            </a:r>
            <a:endParaRPr lang="en-US" sz="4000" b="1" spc="-250" dirty="0">
              <a:solidFill>
                <a:schemeClr val="tx2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1524000"/>
            <a:ext cx="4648200" cy="4154984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Vestibulum ante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primis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in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faucibus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orci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luctus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et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ultrices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posuere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cubilia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Curae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;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Aenean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arcu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turpis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elementum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placerat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et,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interdum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in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turpis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Mauris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felis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est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sodales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vel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auctor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vehicula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Class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aptent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taciti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sociosqu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ad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litora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torquent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per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conubia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nostra, per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inceptos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himenaeos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Integer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iaculis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euismod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odio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quis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imperdiet.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958" y="1600200"/>
            <a:ext cx="1944443" cy="1676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958" y="3352800"/>
            <a:ext cx="1944443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0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0"/>
            <a:ext cx="77152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0" y="381000"/>
            <a:ext cx="27254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Bullet</a:t>
            </a:r>
            <a:r>
              <a:rPr lang="en-US" sz="4000" b="1" spc="-250" dirty="0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 points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6600" y="1447801"/>
            <a:ext cx="59436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0" y="1600200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76600" y="2895601"/>
            <a:ext cx="59436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3048000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76600" y="4438472"/>
            <a:ext cx="59436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0" y="4590871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4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0"/>
            <a:ext cx="77152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1" y="381000"/>
            <a:ext cx="31646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Bullets </a:t>
            </a:r>
            <a:r>
              <a:rPr lang="en-US" sz="4000" b="1" spc="-250" dirty="0" err="1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mit</a:t>
            </a:r>
            <a:r>
              <a:rPr lang="en-US" sz="4000" b="1" spc="-25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 Bild</a:t>
            </a:r>
            <a:endParaRPr lang="en-US" sz="4000" b="1" spc="-250" dirty="0">
              <a:solidFill>
                <a:schemeClr val="tx2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1219200"/>
            <a:ext cx="5029200" cy="1569660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i="1" spc="-4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Tony St Clair</a:t>
            </a:r>
          </a:p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2" name="Rectangle 1"/>
          <p:cNvSpPr/>
          <p:nvPr/>
        </p:nvSpPr>
        <p:spPr>
          <a:xfrm>
            <a:off x="4114800" y="1371600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717" y="1276529"/>
            <a:ext cx="1252671" cy="10799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43400" y="3066872"/>
            <a:ext cx="50292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i="1" spc="-4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Tony St Clair</a:t>
            </a:r>
          </a:p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114800" y="3219271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717" y="3124200"/>
            <a:ext cx="1252671" cy="107999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43400" y="4667072"/>
            <a:ext cx="5029200" cy="1200329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i="1" spc="-4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Tony St Clair</a:t>
            </a:r>
          </a:p>
          <a:p>
            <a:pPr>
              <a:lnSpc>
                <a:spcPct val="150000"/>
              </a:lnSpc>
            </a:pPr>
            <a:r>
              <a:rPr lang="en-US" sz="1600" b="1" spc="-40" dirty="0">
                <a:latin typeface="Arial" pitchFamily="34" charset="0"/>
                <a:cs typeface="Arial" pitchFamily="34" charset="0"/>
              </a:rPr>
              <a:t>Aliquam vitae </a:t>
            </a:r>
            <a:r>
              <a:rPr lang="en-US" sz="1600" b="1" spc="-40" dirty="0" err="1"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latin typeface="Arial" pitchFamily="34" charset="0"/>
                <a:cs typeface="Arial" pitchFamily="34" charset="0"/>
              </a:rPr>
              <a:t> vitae qua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114800" y="4819471"/>
            <a:ext cx="15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717" y="4724400"/>
            <a:ext cx="1252671" cy="107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0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5" y="0"/>
            <a:ext cx="77152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3201" y="381000"/>
            <a:ext cx="30428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-250" dirty="0">
                <a:solidFill>
                  <a:srgbClr val="C00000"/>
                </a:solidFill>
                <a:latin typeface="Century Gothic" pitchFamily="34" charset="0"/>
                <a:cs typeface="Arial" pitchFamily="34" charset="0"/>
              </a:rPr>
              <a:t>Das </a:t>
            </a:r>
            <a:r>
              <a:rPr lang="en-US" sz="4000" b="1" spc="-250" dirty="0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Diagram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24200" y="4953001"/>
            <a:ext cx="5943600" cy="830997"/>
          </a:xfrm>
          <a:prstGeom prst="rect">
            <a:avLst/>
          </a:prstGeom>
          <a:noFill/>
          <a:effectLst>
            <a:outerShdw dist="38100" dir="2700000" algn="tl" rotWithShape="0">
              <a:schemeClr val="bg1">
                <a:alpha val="43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* Aliquam vitae </a:t>
            </a:r>
            <a:r>
              <a:rPr lang="en-US" sz="1600" b="1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aliquam</a:t>
            </a:r>
            <a:r>
              <a:rPr lang="en-US" sz="1600" b="1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ante.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Nunc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porttitor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libero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eget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mi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facilisis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tincidunt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Ut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nulla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vitae quam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pulvinar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commodo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Fusce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sit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amet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diam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mi,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sed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aliquet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spc="-4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ipsum</a:t>
            </a:r>
            <a:r>
              <a:rPr lang="en-US" sz="1600" spc="-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832436751"/>
              </p:ext>
            </p:extLst>
          </p:nvPr>
        </p:nvGraphicFramePr>
        <p:xfrm>
          <a:off x="2955421" y="108888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8800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1524000"/>
            <a:ext cx="5400675" cy="419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41664" y="2819401"/>
            <a:ext cx="2470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spc="-250" dirty="0" err="1">
                <a:solidFill>
                  <a:schemeClr val="tx2"/>
                </a:solidFill>
                <a:latin typeface="Century Gothic" pitchFamily="34" charset="0"/>
                <a:cs typeface="Arial" pitchFamily="34" charset="0"/>
              </a:rPr>
              <a:t>Danke</a:t>
            </a:r>
            <a:endParaRPr lang="en-US" sz="6000" b="1" spc="-250" dirty="0">
              <a:solidFill>
                <a:schemeClr val="tx2"/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9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</Words>
  <Application>Microsoft Office PowerPoint</Application>
  <PresentationFormat>Breitbild</PresentationFormat>
  <Paragraphs>31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Honor</dc:creator>
  <cp:lastModifiedBy>Frank Alm</cp:lastModifiedBy>
  <cp:revision>12</cp:revision>
  <dcterms:created xsi:type="dcterms:W3CDTF">2011-12-02T08:10:37Z</dcterms:created>
  <dcterms:modified xsi:type="dcterms:W3CDTF">2016-11-29T17:45:37Z</dcterms:modified>
</cp:coreProperties>
</file>